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32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40000" y="2340000"/>
            <a:ext cx="936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0" i="0">
                <a:solidFill>
                  <a:srgbClr val="F2F3FA"/>
                </a:solidFill>
                <a:latin typeface="Poppins Light"/>
              </a:rPr>
              <a:t>AMAADOR 99 DOORS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0000" y="3348000"/>
            <a:ext cx="9360000" cy="5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0">
                <a:solidFill>
                  <a:srgbClr val="6E7090"/>
                </a:solidFill>
                <a:latin typeface="Poppins Light"/>
              </a:rPr>
              <a:t>tafseery.com</a:t>
            </a:r>
          </a:p>
        </p:txBody>
      </p:sp>
      <p:sp>
        <p:nvSpPr>
          <p:cNvPr id="4" name="Rectangle 3"/>
          <p:cNvSpPr/>
          <p:nvPr/>
        </p:nvSpPr>
        <p:spPr>
          <a:xfrm>
            <a:off x="1440000" y="6408000"/>
            <a:ext cx="9360000" cy="12700"/>
          </a:xfrm>
          <a:prstGeom prst="rect">
            <a:avLst/>
          </a:prstGeom>
          <a:solidFill>
            <a:srgbClr val="4A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8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83999" y="0"/>
            <a:ext cx="6109200" cy="6858000"/>
          </a:xfrm>
          <a:prstGeom prst="rect">
            <a:avLst/>
          </a:prstGeom>
          <a:solidFill>
            <a:srgbClr val="0C0D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20000" y="2880000"/>
            <a:ext cx="468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E7090"/>
                </a:solidFill>
                <a:latin typeface="Poppins Ligh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0000" y="3131999"/>
            <a:ext cx="468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0" i="0">
                <a:solidFill>
                  <a:srgbClr val="F2F3FA"/>
                </a:solidFill>
                <a:latin typeface="Lora"/>
              </a:rPr>
              <a:t>Section Title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8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3200" cy="936000"/>
          </a:xfrm>
          <a:prstGeom prst="rect">
            <a:avLst/>
          </a:prstGeom>
          <a:solidFill>
            <a:srgbClr val="0C0D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0000" y="251999"/>
            <a:ext cx="4320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F2F3FA"/>
                </a:solidFill>
                <a:latin typeface="Poppins Light"/>
              </a:rPr>
              <a:t>AMAADOR 99 DOORS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440000"/>
            <a:ext cx="342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BAD0"/>
                </a:solidFill>
                <a:latin typeface="Poppins Light"/>
              </a:rPr>
              <a:t>Column 1
Content placeholder.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28000" y="1440000"/>
            <a:ext cx="342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BAD0"/>
                </a:solidFill>
                <a:latin typeface="Poppins Light"/>
              </a:rPr>
              <a:t>Column 2
Content placeholder.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16000" y="1440000"/>
            <a:ext cx="342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BAD0"/>
                </a:solidFill>
                <a:latin typeface="Poppins Light"/>
              </a:rPr>
              <a:t>Column 3
Content placeholder.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000" y="6552000"/>
            <a:ext cx="7200000" cy="21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3A3C52"/>
                </a:solidFill>
                <a:latin typeface="Poppins Light"/>
              </a:rPr>
              <a:t>AMAADOR 99 DOORS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2520000"/>
            <a:ext cx="324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2F3FA"/>
                </a:solidFill>
                <a:latin typeface="Poppins"/>
              </a:rPr>
              <a:t>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0000" y="3780000"/>
            <a:ext cx="32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METRIC LABEL</a:t>
            </a:r>
          </a:p>
        </p:txBody>
      </p:sp>
      <p:sp>
        <p:nvSpPr>
          <p:cNvPr id="4" name="Rectangle 3"/>
          <p:cNvSpPr/>
          <p:nvPr/>
        </p:nvSpPr>
        <p:spPr>
          <a:xfrm>
            <a:off x="4176000" y="2520000"/>
            <a:ext cx="12700" cy="1800000"/>
          </a:xfrm>
          <a:prstGeom prst="rect">
            <a:avLst/>
          </a:prstGeom>
          <a:solidFill>
            <a:srgbClr val="5A5C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608000" y="2520000"/>
            <a:ext cx="324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2F3FA"/>
                </a:solidFill>
                <a:latin typeface="Poppins"/>
              </a:rPr>
              <a:t>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08000" y="3780000"/>
            <a:ext cx="32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METRIC LABEL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063999" y="2520000"/>
            <a:ext cx="12700" cy="1800000"/>
          </a:xfrm>
          <a:prstGeom prst="rect">
            <a:avLst/>
          </a:prstGeom>
          <a:solidFill>
            <a:srgbClr val="5A5C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96000" y="2520000"/>
            <a:ext cx="324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2F3FA"/>
                </a:solidFill>
                <a:latin typeface="Poppins"/>
              </a:rPr>
              <a:t>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96000" y="3780000"/>
            <a:ext cx="32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METRIC LABEL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080000" y="2160000"/>
            <a:ext cx="38100" cy="2160000"/>
          </a:xfrm>
          <a:prstGeom prst="rect">
            <a:avLst/>
          </a:prstGeom>
          <a:solidFill>
            <a:srgbClr val="4A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440000" y="2160000"/>
            <a:ext cx="9360000" cy="14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0" i="1">
                <a:solidFill>
                  <a:srgbClr val="F2F3FA"/>
                </a:solidFill>
                <a:latin typeface="Lora"/>
              </a:rPr>
              <a:t>Quote placeholder text goes here.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0000" y="3780000"/>
            <a:ext cx="936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Attribution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8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1080000"/>
            <a:ext cx="468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F2F3FA"/>
                </a:solidFill>
                <a:latin typeface="Poppins Light"/>
              </a:rPr>
              <a:t>Heading
Body copy placeholder for the left column.</a:t>
            </a:r>
          </a:p>
        </p:txBody>
      </p:sp>
      <p:sp>
        <p:nvSpPr>
          <p:cNvPr id="3" name="Rectangle 2"/>
          <p:cNvSpPr/>
          <p:nvPr/>
        </p:nvSpPr>
        <p:spPr>
          <a:xfrm>
            <a:off x="6443999" y="1080000"/>
            <a:ext cx="5040000" cy="4680000"/>
          </a:xfrm>
          <a:prstGeom prst="rect">
            <a:avLst/>
          </a:prstGeom>
          <a:solidFill>
            <a:srgbClr val="111220"/>
          </a:solidFill>
          <a:ln>
            <a:solidFill>
              <a:srgbClr val="2A2B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40000" y="2700000"/>
            <a:ext cx="9360000" cy="7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0" i="0">
                <a:solidFill>
                  <a:srgbClr val="F2F3FA"/>
                </a:solidFill>
                <a:latin typeface="Poppins Light"/>
              </a:rPr>
              <a:t>AMAADOR 99 DOORS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0000" y="3456000"/>
            <a:ext cx="9360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1">
                <a:solidFill>
                  <a:srgbClr val="6E7090"/>
                </a:solidFill>
                <a:latin typeface="Lora"/>
              </a:rPr>
              <a:t>Everything, in motion.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0000" y="3960000"/>
            <a:ext cx="936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>
                <a:solidFill>
                  <a:srgbClr val="9496AA"/>
                </a:solidFill>
                <a:latin typeface="Poppins Light"/>
              </a:rPr>
              <a:t>tafseery.com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